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9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2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2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46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59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3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8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5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6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6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E8D4-B623-4EA0-AACF-8A1496A741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438ED8-CB74-46DF-8173-AA072C4D3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Отчёт </a:t>
            </a:r>
            <a:r>
              <a:rPr lang="ru-RU" sz="4000" dirty="0"/>
              <a:t>по проведению областной </a:t>
            </a:r>
            <a:r>
              <a:rPr lang="ru-RU" sz="4000" dirty="0" smtClean="0"/>
              <a:t>недели по </a:t>
            </a:r>
            <a:r>
              <a:rPr lang="ru-RU" sz="4000" dirty="0"/>
              <a:t>профилактике школьного </a:t>
            </a:r>
            <a:r>
              <a:rPr lang="ru-RU" sz="4000" dirty="0" err="1"/>
              <a:t>буллинга</a:t>
            </a:r>
            <a:r>
              <a:rPr lang="ru-RU" sz="4000" dirty="0"/>
              <a:t> </a:t>
            </a:r>
            <a:r>
              <a:rPr lang="ru-RU" sz="4000" dirty="0" smtClean="0"/>
              <a:t>             </a:t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подростковой среде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Дружить ЗДОРОВО!» </a:t>
            </a:r>
            <a:br>
              <a:rPr lang="ru-RU" sz="4000" dirty="0"/>
            </a:br>
            <a:r>
              <a:rPr lang="ru-RU" sz="3100" dirty="0" smtClean="0"/>
              <a:t>с </a:t>
            </a:r>
            <a:r>
              <a:rPr lang="ru-RU" sz="3100" dirty="0"/>
              <a:t>27 января по 1 февраля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МКОУ </a:t>
            </a:r>
            <a:r>
              <a:rPr lang="ru-RU" dirty="0" err="1" smtClean="0"/>
              <a:t>Кижинская</a:t>
            </a:r>
            <a:r>
              <a:rPr lang="ru-RU" dirty="0" smtClean="0"/>
              <a:t> НОШ</a:t>
            </a:r>
          </a:p>
          <a:p>
            <a:r>
              <a:rPr lang="ru-RU" dirty="0" smtClean="0"/>
              <a:t>2025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7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3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4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14"/>
            <a:ext cx="4151086" cy="5534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36" y="1857829"/>
            <a:ext cx="3750128" cy="5000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4" y="580569"/>
            <a:ext cx="3673930" cy="4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6115" cy="3897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79" y="1948543"/>
            <a:ext cx="5815391" cy="43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1" y="754744"/>
            <a:ext cx="7286171" cy="54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8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90" y="1015999"/>
            <a:ext cx="6260495" cy="46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6" y="899886"/>
            <a:ext cx="6841066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9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75771"/>
            <a:ext cx="4673600" cy="350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3407229"/>
            <a:ext cx="4775199" cy="3581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4" y="43542"/>
            <a:ext cx="5292876" cy="39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4" y="206829"/>
            <a:ext cx="470535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154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6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                Отчёт по проведению областной недели по профилактике школьного буллинга               в подростковой среде  «Дружить ЗДОРОВО!»  с 27 января по 1 февраля.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Отчёт по проведению областной недели по профилактике школьного буллинга               в подростковой среде  «Дружить ЗДОРОВО!»  с 27 января по 1 февраля.</dc:title>
  <dc:creator>School3</dc:creator>
  <cp:lastModifiedBy>School3</cp:lastModifiedBy>
  <cp:revision>2</cp:revision>
  <dcterms:created xsi:type="dcterms:W3CDTF">2025-01-31T01:58:21Z</dcterms:created>
  <dcterms:modified xsi:type="dcterms:W3CDTF">2025-01-31T02:14:38Z</dcterms:modified>
</cp:coreProperties>
</file>